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BEC9-72EB-2DCD-C783-173C21310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00778-D52F-7198-F16E-2DFFA2516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3928F-5D17-04FD-7D9E-D4533BFA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B8A1C-2020-FCCE-A4B5-6B69CD27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3C955-E98C-8761-B691-FB4C9E6A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47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C61B6-EF5A-FF4B-4CBE-D6B6A7B2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B9872-2A52-CF9A-4705-375C60DAD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8BE03-D366-74A6-2216-506A72A00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79145-1331-1ED7-40EE-24A26115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4C7DC-9E65-F2D1-0053-7A80F71C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72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77DD7-72F1-9A5E-30AA-007AAF2F3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8D28D-7DE4-F60C-5C50-4C74A6162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D3454-E77C-3D57-77A6-0E39A148D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39AB5-8562-83A6-4D04-AA39D94C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1FFC7-75DA-3DFE-460F-94CC8DB5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CC57-A75B-03D0-070C-CE7E86E2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0E77-CE6B-DD65-3E8D-95D8F9131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5A3E1-9D01-A261-275F-C8138EAF7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23B72-BDC4-512A-F7EE-7180C1F6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F5EEE-1DA4-94B3-C715-4F93E3FA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2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C93F9-39C9-881D-FE95-3EA5BB6B8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6A45-7D1A-2E70-FA78-96F27092C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B03A4-06AE-ACA8-CB00-95EE7D2F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463B7-1910-1620-41B1-4F93064B5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8715-3071-6607-DA74-515A981F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50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6CDE8-7762-1D19-A079-83267A2B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55CAB-8A91-3680-5380-BD38AE5D3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18964-209E-47FC-5C2D-6E809CCDD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647BE-6F0A-7EAE-E5C5-8475031CE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6DE28-991A-6C1A-AE43-95DCA91BA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3EEA3-9B8A-135E-F0FD-91B25658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8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18FB8-D931-FEB0-08C1-67885251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6D6F2-3D97-5202-FB9A-D399049B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2DAD2-796D-05B1-25BD-0FC008B2B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73421-C99C-6AEF-D4E7-AB871A28D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95B39-13A6-DCE9-46EA-8EB8F7883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3B5C-16F3-6F5C-496B-D5643D769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E77CA4-AC3C-5F4F-6304-CCEEAAFA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D6699D-4840-E5B6-DF2E-501912293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5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8A728-AEF5-BBFB-CED0-BE3350F4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B7F1DA-5144-338F-B871-189E6B97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2CCD6-7230-6D08-D6AF-F4F5B7B5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590F5-39B0-8940-CE41-C91D1C56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7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1FAD3C-4431-B304-4422-44800CC68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C1708-67CC-3D21-F064-8B40C3FF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ACED5-5A3D-5AA2-5C0F-EB5734CE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4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6219-4D0F-2BF8-EA1A-7847F6551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4610C-5AE0-8374-91B9-BDE9DEE68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735BE-13AF-EEC7-7352-B10DE0C40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D711B-6BDF-C06F-C33D-E9A1B6B7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F7815-E57F-E156-558C-230C9A53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4543A-3667-E325-3389-F395892C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53C2-8C45-6B1C-6EBF-2981A0680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26C35-2B95-0991-A349-328DC17B8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B62DB-BD6F-D186-2FEA-414A05881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4ABA4-9284-F191-161F-0750D3F8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9D784-3712-F96A-7EA8-E8F11D31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EA4B0-0E8E-B6FC-FD47-56410E8FF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3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BA262-6EC2-A342-48EF-4B07F5885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27DF3-EFBF-5EAA-BF0D-A2E0735A0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EFBB4-BC48-F071-2A07-ED9B428D8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C8DF-BB5D-4684-BA87-86C891EFA38B}" type="datetimeFigureOut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5AC48-8136-8514-CF03-1A95743D7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D336-2BDE-36C0-DCAA-517ECC5D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8668-1D41-4BCA-AD8F-CC7E7196A4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6066-02FF-AFE3-0A2A-83AA2022FB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Scappoose Drainage Improvement Company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7335E-0597-24F5-C21D-04DDBFC89A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Strategic Planning Work Session</a:t>
            </a:r>
          </a:p>
          <a:p>
            <a:r>
              <a:rPr lang="en-US" sz="3200" dirty="0"/>
              <a:t>Draft Notes</a:t>
            </a:r>
          </a:p>
          <a:p>
            <a:r>
              <a:rPr lang="en-US" sz="3200" dirty="0"/>
              <a:t>November 29, 2022</a:t>
            </a:r>
          </a:p>
        </p:txBody>
      </p:sp>
    </p:spTree>
    <p:extLst>
      <p:ext uri="{BB962C8B-B14F-4D97-AF65-F5344CB8AC3E}">
        <p14:creationId xmlns:p14="http://schemas.microsoft.com/office/powerpoint/2010/main" val="248064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B6376-5570-E5F5-5644-EE0132AB84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7896" y="433388"/>
            <a:ext cx="9627704" cy="6059487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/>
              <a:t>Priority-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Development of long-term financial plan that includes infrastructure improvements, on-going maintenance and funding sources.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r>
              <a:rPr lang="en-US" sz="24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Evaluate staffing needs, workload, reporting structure and support (benefits) of current and future employees.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Succession plan, sudden, short notice, plan for future. Staff positions and Board Members.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   Gain accreditation from FEMA, FIRM Act.</a:t>
            </a:r>
          </a:p>
          <a:p>
            <a:pPr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###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5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925E3-0952-F09D-D9C9-7ADA48AF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  <a:br>
              <a:rPr lang="en-US" dirty="0"/>
            </a:br>
            <a:r>
              <a:rPr lang="en-US" sz="2400" dirty="0"/>
              <a:t>Board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1B93D-4632-7D1C-EA18-8213A502F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Our GM is our biggest strength.</a:t>
            </a:r>
          </a:p>
          <a:p>
            <a:r>
              <a:rPr lang="en-US" dirty="0"/>
              <a:t>Competent board and excellent GM, poised to make lasting changes to many processes that have been plaguing SDIC for years.</a:t>
            </a:r>
          </a:p>
          <a:p>
            <a:r>
              <a:rPr lang="en-US" dirty="0"/>
              <a:t>Pumping strength at Evans</a:t>
            </a:r>
          </a:p>
          <a:p>
            <a:r>
              <a:rPr lang="en-US" dirty="0"/>
              <a:t>The board is a broad representation of users and land owners with strong management that drives to protect the District’s granted responsibilities.</a:t>
            </a:r>
          </a:p>
          <a:p>
            <a:r>
              <a:rPr lang="en-US" dirty="0"/>
              <a:t>Uniqueness of SDIC is due to the diversity of our landowners.</a:t>
            </a:r>
          </a:p>
          <a:p>
            <a:r>
              <a:rPr lang="en-US" dirty="0"/>
              <a:t>Landowners, past and present, who have served on the board are very knowledgeable about the system and very interested in the success of SDIC.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7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A279C-5DC3-E16D-08BC-44E4BF32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  <a:br>
              <a:rPr lang="en-US" dirty="0"/>
            </a:br>
            <a:r>
              <a:rPr lang="en-US" sz="2400" dirty="0"/>
              <a:t>Board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C6A76-DA57-AEB7-79D8-DC05F6A4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relationships and have commitments for City and County to regularly attend SDIC meetings and actively participate.</a:t>
            </a:r>
          </a:p>
          <a:p>
            <a:r>
              <a:rPr lang="en-US" dirty="0"/>
              <a:t>Backup generators at Evans.</a:t>
            </a:r>
          </a:p>
          <a:p>
            <a:r>
              <a:rPr lang="en-US" dirty="0"/>
              <a:t>Opportunity to work with landowners to make improvements to conveyance and pumping systems will result in accurate flood map.</a:t>
            </a:r>
          </a:p>
          <a:p>
            <a:r>
              <a:rPr lang="en-US" dirty="0"/>
              <a:t>Opportunity to improve internal processes in regard to employment/staffing.</a:t>
            </a:r>
          </a:p>
          <a:p>
            <a:r>
              <a:rPr lang="en-US" dirty="0"/>
              <a:t>Finalizing accreditation.</a:t>
            </a:r>
          </a:p>
          <a:p>
            <a:r>
              <a:rPr lang="en-US" dirty="0"/>
              <a:t>Community outreach about what SDIC is.</a:t>
            </a:r>
          </a:p>
        </p:txBody>
      </p:sp>
    </p:spTree>
    <p:extLst>
      <p:ext uri="{BB962C8B-B14F-4D97-AF65-F5344CB8AC3E}">
        <p14:creationId xmlns:p14="http://schemas.microsoft.com/office/powerpoint/2010/main" val="360221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0859-8A6D-6E53-79AE-478C81A77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 and Threats</a:t>
            </a:r>
            <a:br>
              <a:rPr lang="en-US" dirty="0"/>
            </a:br>
            <a:r>
              <a:rPr lang="en-US" sz="2400" dirty="0"/>
              <a:t>Board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3B390-4413-F144-8721-134929A9A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Accreditation and FEMA map approval delays and increased costs.</a:t>
            </a:r>
          </a:p>
          <a:p>
            <a:r>
              <a:rPr lang="en-US" dirty="0"/>
              <a:t>Assessment may be insufficient to meet district needs.</a:t>
            </a:r>
          </a:p>
          <a:p>
            <a:r>
              <a:rPr lang="en-US" dirty="0"/>
              <a:t>Some properties in the district are not being assessed at a comparable level to the existing members.</a:t>
            </a:r>
          </a:p>
          <a:p>
            <a:r>
              <a:rPr lang="en-US" dirty="0"/>
              <a:t>Ability to keep the system in top shape.</a:t>
            </a:r>
          </a:p>
          <a:p>
            <a:r>
              <a:rPr lang="en-US" dirty="0"/>
              <a:t>Are we adequately insured?</a:t>
            </a:r>
          </a:p>
          <a:p>
            <a:r>
              <a:rPr lang="en-US" dirty="0"/>
              <a:t>SDIC will be held accountable for Mercury leaking into the Columbia River.</a:t>
            </a:r>
          </a:p>
          <a:p>
            <a:r>
              <a:rPr lang="en-US" dirty="0"/>
              <a:t>Ellis’ property water spouting issue.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6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BBBE-0D9A-468C-DBCA-EFD9B6D6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 and Threats</a:t>
            </a:r>
            <a:br>
              <a:rPr lang="en-US" dirty="0"/>
            </a:br>
            <a:r>
              <a:rPr lang="en-US" sz="2400" dirty="0"/>
              <a:t>Board Feedback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918A1-CB7D-CD2C-3399-732C52B1D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District needs to become more operationally efficient.</a:t>
            </a:r>
          </a:p>
          <a:p>
            <a:r>
              <a:rPr lang="en-US" dirty="0"/>
              <a:t>How to move more water efficiently at Evans to alleviate damage to pump station.</a:t>
            </a:r>
          </a:p>
          <a:p>
            <a:r>
              <a:rPr lang="en-US" dirty="0"/>
              <a:t>Adequate staffing level to meet needs of the district.</a:t>
            </a:r>
          </a:p>
          <a:p>
            <a:r>
              <a:rPr lang="en-US" dirty="0"/>
              <a:t>Difficulty attracting qualified individuals to serve on the board.</a:t>
            </a:r>
          </a:p>
          <a:p>
            <a:r>
              <a:rPr lang="en-US" dirty="0"/>
              <a:t>Does doing more in-house or contracting out make sense.</a:t>
            </a:r>
          </a:p>
          <a:p>
            <a:r>
              <a:rPr lang="en-US" dirty="0"/>
              <a:t>External burdens placed on GM are demanding.</a:t>
            </a:r>
          </a:p>
          <a:p>
            <a:r>
              <a:rPr lang="en-US" dirty="0"/>
              <a:t>Increased scrutiny has been taxing.</a:t>
            </a:r>
          </a:p>
          <a:p>
            <a:r>
              <a:rPr lang="en-US" dirty="0"/>
              <a:t>City will not participate in shared stormwater collection fees with SDIC. The city takes no responsibility for stormwater out flow to SDIC system.</a:t>
            </a:r>
          </a:p>
        </p:txBody>
      </p:sp>
    </p:spTree>
    <p:extLst>
      <p:ext uri="{BB962C8B-B14F-4D97-AF65-F5344CB8AC3E}">
        <p14:creationId xmlns:p14="http://schemas.microsoft.com/office/powerpoint/2010/main" val="255466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DD2C-FC38-F516-B991-4E4691FE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Weaknesses and Threats</a:t>
            </a:r>
            <a:br>
              <a:rPr lang="en-US" dirty="0"/>
            </a:br>
            <a:r>
              <a:rPr lang="en-US" sz="2400" dirty="0"/>
              <a:t>Board Feedback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F1E2B-384B-79DF-6F9B-9D5CD543E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a public body restricts the flow of opinion of ongoing actions and operations, both by the district and applicants to the USACE.</a:t>
            </a:r>
          </a:p>
          <a:p>
            <a:r>
              <a:rPr lang="en-US" dirty="0"/>
              <a:t>Ego can get in the way when discussing and prioritizing projects, sometimes resulting in the project being tables.</a:t>
            </a:r>
          </a:p>
        </p:txBody>
      </p:sp>
    </p:spTree>
    <p:extLst>
      <p:ext uri="{BB962C8B-B14F-4D97-AF65-F5344CB8AC3E}">
        <p14:creationId xmlns:p14="http://schemas.microsoft.com/office/powerpoint/2010/main" val="1921191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58702-D733-D769-CF1A-9388C898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  <a:br>
              <a:rPr lang="en-US" dirty="0"/>
            </a:br>
            <a:r>
              <a:rPr lang="en-US" sz="2400" dirty="0"/>
              <a:t>Board Draft Created at Work Session on 11/29/22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E829-CA4F-C8C0-D14D-B69DACDC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enhance the safety, productivity, and livability of our diverse community by providing flood control, drainage and irrigation water for Scappoose Drainage Improvement Company members.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4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0138B-376B-9AE1-2D0E-CE74CEDE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723"/>
            <a:ext cx="10515600" cy="1325563"/>
          </a:xfrm>
        </p:spPr>
        <p:txBody>
          <a:bodyPr/>
          <a:lstStyle/>
          <a:p>
            <a:r>
              <a:rPr lang="en-US" dirty="0"/>
              <a:t>Top Priorities</a:t>
            </a:r>
            <a:br>
              <a:rPr lang="en-US" dirty="0"/>
            </a:br>
            <a:r>
              <a:rPr lang="en-US" sz="2400" dirty="0"/>
              <a:t>Board Draft Created in Work Session 11/29/22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19DAF8-F4B2-1C67-3C49-10DD66B55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for non-maintenance infrastructure improvements.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collaborative relationships with local government and partner agencies including but not limited to Columbia County, City of Scappoose, Port of Columbia County, Economic Development Agencies.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Maximize the efficiency of the conveyance system.  Perform an infrastructure deficiency study.</a:t>
            </a:r>
          </a:p>
          <a:p>
            <a:pPr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4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FEE0A-48F3-16E7-66EC-561CD76914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8626" y="541338"/>
            <a:ext cx="9746974" cy="563562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member outreach, relations, education, District branding.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Priority-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recommendations outlined in the organizational assessment; the formal development, review and adoption of internal policies, bylaws, and the Operations and Maintenance Manual. The O &amp; M Manual should include a comprehensive preventative maintenance schedule including criteria. The criteria for ditch needs will be established using the US Army Corp of Engineers criteria as the minimum standard and should contain a regular assessment of ditch condition and needs as well as properly identifying ownership of all ditches.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4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98A965E1282449213C4E9C458354A" ma:contentTypeVersion="13" ma:contentTypeDescription="Create a new document." ma:contentTypeScope="" ma:versionID="3cb5626b10031d3355771e94b2340f2c">
  <xsd:schema xmlns:xsd="http://www.w3.org/2001/XMLSchema" xmlns:xs="http://www.w3.org/2001/XMLSchema" xmlns:p="http://schemas.microsoft.com/office/2006/metadata/properties" xmlns:ns2="d7ab1cf7-5f6c-4843-b271-a46696cef78c" xmlns:ns3="a7b01a3c-c757-473c-9f99-f3f1ebb703b6" targetNamespace="http://schemas.microsoft.com/office/2006/metadata/properties" ma:root="true" ma:fieldsID="bc47d22d5c20f5a750cac087cc2511c8" ns2:_="" ns3:_="">
    <xsd:import namespace="d7ab1cf7-5f6c-4843-b271-a46696cef78c"/>
    <xsd:import namespace="a7b01a3c-c757-473c-9f99-f3f1ebb70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b1cf7-5f6c-4843-b271-a46696cef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01a3c-c757-473c-9f99-f3f1ebb703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06CD35-D656-4177-81A4-0E56A0A049A4}"/>
</file>

<file path=customXml/itemProps2.xml><?xml version="1.0" encoding="utf-8"?>
<ds:datastoreItem xmlns:ds="http://schemas.openxmlformats.org/officeDocument/2006/customXml" ds:itemID="{6B05BC4D-18EA-4FAD-B8A3-569D8998D39F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679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Scappoose Drainage Improvement Company</vt:lpstr>
      <vt:lpstr>Strengths Board Feedback</vt:lpstr>
      <vt:lpstr>Opportunities Board Feedback</vt:lpstr>
      <vt:lpstr>Weaknesses and Threats Board Feedback</vt:lpstr>
      <vt:lpstr>Weaknesses and Threats Board Feedback continued</vt:lpstr>
      <vt:lpstr>Weaknesses and Threats Board Feedback continued</vt:lpstr>
      <vt:lpstr>Mission Statement Board Draft Created at Work Session on 11/29/22</vt:lpstr>
      <vt:lpstr>Top Priorities Board Draft Created in Work Session 11/29/22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Scappoose Drainage Improvement Company</dc:title>
  <dc:creator>Teri Dresler</dc:creator>
  <cp:lastModifiedBy>Teri Dresler</cp:lastModifiedBy>
  <cp:revision>2</cp:revision>
  <dcterms:created xsi:type="dcterms:W3CDTF">2022-12-02T03:13:28Z</dcterms:created>
  <dcterms:modified xsi:type="dcterms:W3CDTF">2022-12-02T17:20:53Z</dcterms:modified>
</cp:coreProperties>
</file>